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CF797C-60D0-2EC0-0337-F486EA892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7C94C71-0741-E5CB-F637-B90D10FF2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3E34E1-8F9B-26C7-3C11-7035F31B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722F82-0A8A-4CB7-7036-1B61BE00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2517B0-6FEA-CA37-EF71-E9ABDB95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49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606B73-28EC-97DB-0BF3-1C417BC6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C32D56-FACE-18B9-83B9-5008F0A91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1795A2-D438-CD01-F51E-3A49E0C2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6349AE-FDD9-D5C4-1BF8-52BBF46F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615E2F-ADD7-D00E-EADF-0E2244F7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51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30D10C8-5EF4-FDE7-1CA2-BD98A92C9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3001518-201E-7EDB-AD5B-64E80CF18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09F47D-8DB9-B962-7946-03A94052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3C960B-7BC1-8700-8D71-55F7A1C6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4714F3-8149-44AC-4CDC-A3FED612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45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C71803-5A40-7E62-4638-D01A2A37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49CE3F-751D-45E0-F9BA-A5294DEA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B38169-8F89-F3C5-DADD-A951A1A9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917628-69ED-E0B2-A284-B52F3104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4303A7-6D23-6A08-7058-83915117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98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396A33-5FA5-0D53-FA6D-1A051A3C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76745A-E519-193D-0387-EEC020664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6B76D6-6E76-2B15-23CA-8424FCE6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7F0A7F-2CE4-2BD5-249E-C4F0AFA8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EB3D6A-3F7B-300D-9997-CF29CDA7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18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3E54A7-1493-4F87-5ACB-7D8D4494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A7520E-7F08-E9BD-9BD9-2B579A421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EF88FB-D532-7612-70FC-FAF266D74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E44F28-D839-E4D1-8698-B6F6992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022039-1E7D-24EE-C0A9-E1277F1B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63966A-D978-7EC9-984C-7F863B3D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63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A998FF-65BB-6143-45C7-6910820A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1BD4AB-C619-323E-B039-394EAF1C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126CA8B-AE96-9F40-D092-90372A0C9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7A782B0-03EF-F9EC-80E2-199E1EFA4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68A1F25-AECF-954D-A9CA-6E78725DB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61DFBF9-61E8-BA02-1D6C-CC00828D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5F49713-2C55-5097-A515-22067486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0991530-DADE-B407-F1C3-1A22FEEF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95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E5698F-CBE9-448A-3BFB-E2992B89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819CCCD-C719-6ECC-9633-5D649B32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5D34827-C9E5-0F6B-FC93-9C73946B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B7B2BD6-8FDF-C6FB-325C-93C03426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91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94334B7-894E-4DA5-05FE-BE3337E4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0CEC6B5-8DC3-EFF3-ED79-4C721689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8641BA-C7BF-5D7B-4BC9-27C7A428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63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C5BFF-B519-5BA3-E35C-A0C8F19D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BE9E70-398B-F3B4-FC74-FEAD52CA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EA61291-9AB7-0569-0A6F-B0D61B3B9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65833B-5EFC-A943-F69B-64CCD03F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6BC44F4-89C5-E4F4-AFA2-963EDDD1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8C813C-35AB-EF65-89AE-F9A798CE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87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0CFDE2-22A8-B75B-C189-5A20D957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9A28011-35DA-EE9E-7E60-67B9F05BA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03F07C0-C6E6-3BEB-B6E4-15D0C2886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2FCB110-2058-5161-82C7-A8AA00D6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FBF979-E785-B4EF-8463-07662530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4C3149-F455-2B0F-9F0E-4BD82B7E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69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2EDD99A-166C-D194-A87B-ED0E4609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75D326-275B-D05F-4475-538EAC60E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D0FBF8-94B7-8899-05EA-818A10FB6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2E3DC-8CEA-4ABA-BE06-8B96BBBF835E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5C3D75-D56A-4080-5665-10B35457D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4912F1-DA41-AE5B-09E9-BCEC233A7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D285E7-EA5B-4D57-84C5-62C49E2C71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9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웹사이트, 웹 페이지이(가) 표시된 사진&#10;&#10;자동 생성된 설명">
            <a:extLst>
              <a:ext uri="{FF2B5EF4-FFF2-40B4-BE49-F238E27FC236}">
                <a16:creationId xmlns:a16="http://schemas.microsoft.com/office/drawing/2014/main" id="{F1F9D3AA-C3A8-475D-7419-43E792F7C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00"/>
          <a:stretch/>
        </p:blipFill>
        <p:spPr>
          <a:xfrm>
            <a:off x="2334606" y="282136"/>
            <a:ext cx="7647076" cy="6293728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4DD4BAA3-DD34-C0FD-094E-FBEB3F1CA2E0}"/>
              </a:ext>
            </a:extLst>
          </p:cNvPr>
          <p:cNvSpPr/>
          <p:nvPr/>
        </p:nvSpPr>
        <p:spPr>
          <a:xfrm>
            <a:off x="2405627" y="131215"/>
            <a:ext cx="301841" cy="301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1</a:t>
            </a:r>
            <a:endParaRPr lang="ko-KR" altLang="en-US" b="1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24A6453-92EE-ABF4-3FCF-C61229776DB7}"/>
              </a:ext>
            </a:extLst>
          </p:cNvPr>
          <p:cNvSpPr/>
          <p:nvPr/>
        </p:nvSpPr>
        <p:spPr>
          <a:xfrm>
            <a:off x="5847204" y="1348935"/>
            <a:ext cx="301841" cy="301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</a:t>
            </a:r>
            <a:endParaRPr lang="ko-KR" altLang="en-US" b="1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200B8791-0DB0-02CA-2BBD-D1F3D43D842D}"/>
              </a:ext>
            </a:extLst>
          </p:cNvPr>
          <p:cNvSpPr/>
          <p:nvPr/>
        </p:nvSpPr>
        <p:spPr>
          <a:xfrm>
            <a:off x="3454672" y="3523965"/>
            <a:ext cx="301841" cy="301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3</a:t>
            </a: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999174-FD22-69CA-42CD-F9AA1D659BC0}"/>
              </a:ext>
            </a:extLst>
          </p:cNvPr>
          <p:cNvSpPr txBox="1"/>
          <p:nvPr/>
        </p:nvSpPr>
        <p:spPr>
          <a:xfrm>
            <a:off x="221721" y="433056"/>
            <a:ext cx="189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메인페이지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- 1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296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189A3D-02A7-6163-1397-EC39473E652E}"/>
              </a:ext>
            </a:extLst>
          </p:cNvPr>
          <p:cNvSpPr txBox="1"/>
          <p:nvPr/>
        </p:nvSpPr>
        <p:spPr>
          <a:xfrm>
            <a:off x="221721" y="433056"/>
            <a:ext cx="189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메인페이지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- 2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8261D08-C898-88B6-C440-D0A823990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3"/>
          <a:stretch/>
        </p:blipFill>
        <p:spPr>
          <a:xfrm>
            <a:off x="1020600" y="1422680"/>
            <a:ext cx="10141637" cy="3974977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99FE03F7-130C-C4E0-83AD-677DA1A08EF2}"/>
              </a:ext>
            </a:extLst>
          </p:cNvPr>
          <p:cNvSpPr/>
          <p:nvPr/>
        </p:nvSpPr>
        <p:spPr>
          <a:xfrm>
            <a:off x="1322441" y="2716567"/>
            <a:ext cx="2042196" cy="284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3A4AE63-5B33-4FD9-E3DE-22402B82AE8F}"/>
              </a:ext>
            </a:extLst>
          </p:cNvPr>
          <p:cNvSpPr/>
          <p:nvPr/>
        </p:nvSpPr>
        <p:spPr>
          <a:xfrm>
            <a:off x="2806492" y="4928587"/>
            <a:ext cx="1312747" cy="353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31B0EC6-480D-C55F-6037-B15E18F11C22}"/>
              </a:ext>
            </a:extLst>
          </p:cNvPr>
          <p:cNvSpPr/>
          <p:nvPr/>
        </p:nvSpPr>
        <p:spPr>
          <a:xfrm>
            <a:off x="3231472" y="2476837"/>
            <a:ext cx="301841" cy="301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4</a:t>
            </a:r>
            <a:endParaRPr lang="ko-KR" altLang="en-US" b="1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D4108E1-6F6A-4565-6E73-2027DB9FEB2F}"/>
              </a:ext>
            </a:extLst>
          </p:cNvPr>
          <p:cNvSpPr/>
          <p:nvPr/>
        </p:nvSpPr>
        <p:spPr>
          <a:xfrm>
            <a:off x="2655571" y="4697735"/>
            <a:ext cx="301841" cy="301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13844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769446-4200-6218-4148-D6B96D0ABBE5}"/>
              </a:ext>
            </a:extLst>
          </p:cNvPr>
          <p:cNvSpPr txBox="1"/>
          <p:nvPr/>
        </p:nvSpPr>
        <p:spPr>
          <a:xfrm>
            <a:off x="221721" y="433056"/>
            <a:ext cx="189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센터개요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7CB613F-86E7-5839-0870-FD5DFC820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6"/>
          <a:stretch/>
        </p:blipFill>
        <p:spPr>
          <a:xfrm>
            <a:off x="1250551" y="901717"/>
            <a:ext cx="9690898" cy="505456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2F494E6-9344-8D1E-6F4A-3059A4542050}"/>
              </a:ext>
            </a:extLst>
          </p:cNvPr>
          <p:cNvSpPr/>
          <p:nvPr/>
        </p:nvSpPr>
        <p:spPr>
          <a:xfrm>
            <a:off x="3151019" y="3666477"/>
            <a:ext cx="1296694" cy="284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B1B30706-8DAF-6EBD-594B-5EEBBEC668B3}"/>
              </a:ext>
            </a:extLst>
          </p:cNvPr>
          <p:cNvSpPr/>
          <p:nvPr/>
        </p:nvSpPr>
        <p:spPr>
          <a:xfrm>
            <a:off x="3000098" y="3429000"/>
            <a:ext cx="301841" cy="301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6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666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지도, 스크린샷이(가) 표시된 사진&#10;&#10;자동 생성된 설명">
            <a:extLst>
              <a:ext uri="{FF2B5EF4-FFF2-40B4-BE49-F238E27FC236}">
                <a16:creationId xmlns:a16="http://schemas.microsoft.com/office/drawing/2014/main" id="{F3F3F453-23DF-A378-EE21-E83F249F54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1"/>
          <a:stretch/>
        </p:blipFill>
        <p:spPr>
          <a:xfrm>
            <a:off x="1437782" y="437225"/>
            <a:ext cx="9316435" cy="5983550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022619CF-6834-CE6C-8BE6-AB7026258F75}"/>
              </a:ext>
            </a:extLst>
          </p:cNvPr>
          <p:cNvSpPr/>
          <p:nvPr/>
        </p:nvSpPr>
        <p:spPr>
          <a:xfrm>
            <a:off x="2876144" y="2563697"/>
            <a:ext cx="301841" cy="301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7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C0E46-E0DB-1BC9-690C-1F75642A30BC}"/>
              </a:ext>
            </a:extLst>
          </p:cNvPr>
          <p:cNvSpPr txBox="1"/>
          <p:nvPr/>
        </p:nvSpPr>
        <p:spPr>
          <a:xfrm>
            <a:off x="221721" y="433056"/>
            <a:ext cx="189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오시는길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044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C0B1AAB-C431-98CD-0D8C-2FF54E90F2BD}"/>
              </a:ext>
            </a:extLst>
          </p:cNvPr>
          <p:cNvSpPr txBox="1"/>
          <p:nvPr/>
        </p:nvSpPr>
        <p:spPr>
          <a:xfrm>
            <a:off x="221721" y="433056"/>
            <a:ext cx="189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시설신청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66D331C-E898-C5BC-FE15-EA4DF9F21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0"/>
          <a:stretch/>
        </p:blipFill>
        <p:spPr>
          <a:xfrm>
            <a:off x="2171867" y="252412"/>
            <a:ext cx="7848265" cy="635317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26C09C8-8336-8CD8-AFA3-7F83DC3BF4F9}"/>
              </a:ext>
            </a:extLst>
          </p:cNvPr>
          <p:cNvSpPr/>
          <p:nvPr/>
        </p:nvSpPr>
        <p:spPr>
          <a:xfrm>
            <a:off x="5341768" y="2523478"/>
            <a:ext cx="754231" cy="200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536349B-A4FF-CC29-F25D-AC1062743C41}"/>
              </a:ext>
            </a:extLst>
          </p:cNvPr>
          <p:cNvSpPr/>
          <p:nvPr/>
        </p:nvSpPr>
        <p:spPr>
          <a:xfrm>
            <a:off x="6124574" y="6360101"/>
            <a:ext cx="839957" cy="198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EFEE035B-990C-F67A-D123-AA72B4C7066D}"/>
              </a:ext>
            </a:extLst>
          </p:cNvPr>
          <p:cNvSpPr/>
          <p:nvPr/>
        </p:nvSpPr>
        <p:spPr>
          <a:xfrm>
            <a:off x="5995624" y="2294859"/>
            <a:ext cx="301841" cy="301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8</a:t>
            </a:r>
            <a:endParaRPr lang="ko-KR" altLang="en-US" b="1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7F826F4-3032-4F76-8CE1-C541D226FA35}"/>
              </a:ext>
            </a:extLst>
          </p:cNvPr>
          <p:cNvSpPr/>
          <p:nvPr/>
        </p:nvSpPr>
        <p:spPr>
          <a:xfrm>
            <a:off x="6864156" y="6129356"/>
            <a:ext cx="301841" cy="301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9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30813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</Words>
  <Application>Microsoft Office PowerPoint</Application>
  <PresentationFormat>와이드스크린</PresentationFormat>
  <Paragraphs>14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DIP-000329</dc:creator>
  <cp:lastModifiedBy>DIP-000329</cp:lastModifiedBy>
  <cp:revision>6</cp:revision>
  <dcterms:created xsi:type="dcterms:W3CDTF">2024-05-10T06:50:13Z</dcterms:created>
  <dcterms:modified xsi:type="dcterms:W3CDTF">2024-05-14T04:08:18Z</dcterms:modified>
</cp:coreProperties>
</file>